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C397-FAEA-C977-9B96-AE8FF170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8BF8A-789E-1385-40B2-F0A0ED65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8ECD7-DFC7-42B8-9BC6-7B997479FEB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D01DF3-AF85-CD5D-C924-2C6F27DA6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588C0-D595-BDB6-716C-0A8892E0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AF94B-D905-4725-A08F-AE9D9B24A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1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578884-A460-68CE-40F1-0B0C37C8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59613-DA6B-6BC6-69D2-5E6020EA0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ADAF8-8DEC-5F38-54F3-66DD57472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8ECD7-DFC7-42B8-9BC6-7B997479FEB6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9A51A-50CC-5DD3-2C16-10D38144E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03944-E01A-B7F8-59E0-EAC18CF875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AF94B-D905-4725-A08F-AE9D9B24A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22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15EAF6-ABF4-4A62-CB7A-03BD7A5B2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ar-SA">
                <a:solidFill>
                  <a:srgbClr val="7030A0"/>
                </a:solidFill>
              </a:rPr>
              <a:t>چشم‌انداز</a:t>
            </a:r>
            <a:r>
              <a:rPr lang="fa-IR">
                <a:solidFill>
                  <a:srgbClr val="7030A0"/>
                </a:solidFill>
              </a:rPr>
              <a:t> شخصی خود را تعریف کنید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D9A2EA-1983-348C-F0AD-A8150414A0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54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4B6BE5-30E0-7328-33F1-9D97C3F72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>
                <a:solidFill>
                  <a:srgbClr val="7030A0"/>
                </a:solidFill>
                <a:latin typeface="B Mitra"/>
              </a:rPr>
              <a:t>كليدهاي حس و شهود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639F8A-1ECA-6E33-D9A0-9628F6DA14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856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603ED1-486C-7F2E-55D5-AA0DF64FD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>
                <a:solidFill>
                  <a:srgbClr val="7030A0"/>
                </a:solidFill>
                <a:latin typeface="B Mitra"/>
              </a:rPr>
              <a:t>كليدهاي حس و شهود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52E17-9D3F-989C-6AA7-0F835DEE33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762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123DCA-5244-5812-BE19-CFAE65A00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>
                <a:cs typeface="B Roya" pitchFamily="2" charset="-78"/>
              </a:rPr>
              <a:t>ابعاد شخصیت</a:t>
            </a:r>
            <a:endParaRPr lang="ar-SA" b="1" dirty="0">
              <a:cs typeface="B Roya" pitchFamily="2" charset="-7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4B851E-4712-3B49-226D-22C78E43BA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59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391BFA-10A9-57AD-006D-40B36CF2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>
                <a:solidFill>
                  <a:srgbClr val="7030A0"/>
                </a:solidFill>
                <a:latin typeface="B Mitra"/>
              </a:rPr>
              <a:t>كليدهاي برون‌گرایی و درون‌گرایی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B4B0FC-2B3A-09C8-40CB-0341C566EC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272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9448D6-B6E1-8181-1DF3-2871937F0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3600">
                <a:solidFill>
                  <a:srgbClr val="7030A0"/>
                </a:solidFill>
              </a:rPr>
              <a:t>اصول حاکم بر مدل</a:t>
            </a:r>
            <a:r>
              <a:rPr lang="fa-IR" sz="3600">
                <a:solidFill>
                  <a:srgbClr val="7030A0"/>
                </a:solidFill>
              </a:rPr>
              <a:t>‌</a:t>
            </a:r>
            <a:r>
              <a:rPr lang="ar-SA" sz="3600">
                <a:solidFill>
                  <a:srgbClr val="7030A0"/>
                </a:solidFill>
              </a:rPr>
              <a:t>های ذهنی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0E809A-8AFF-6F9F-6EE7-B3F6F35988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8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0A29E3-5084-D4C2-0AF1-7DF7D2ED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a-IR">
                <a:solidFill>
                  <a:srgbClr val="7030A0"/>
                </a:solidFill>
              </a:rPr>
              <a:t>آیا شما فرد مناسبی برای شغل خود هستید؟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358DF5-2610-DC09-208D-1AA4D3AFB4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78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C1D6FD-EB53-5EB8-84BD-B5D6D594D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>
                <a:cs typeface="B Roya" pitchFamily="2" charset="-78"/>
              </a:rPr>
              <a:t>ابعاد شخصیت</a:t>
            </a:r>
            <a:endParaRPr lang="ar-S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9E9EA8-5172-2139-6149-21FB0AF18E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3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B4E20E-1D61-D64F-4EE4-B4AD47FC4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>
                <a:solidFill>
                  <a:srgbClr val="7030A0"/>
                </a:solidFill>
                <a:latin typeface="B Mitra"/>
              </a:rPr>
              <a:t>كليدهاي قضاوت‌گري و دريافت‌گري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AA5C4D-410D-17CA-8865-C9F9F8BBEB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339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C4B7F2-BD59-D58C-2913-637B80A54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>
                <a:solidFill>
                  <a:srgbClr val="7030A0"/>
                </a:solidFill>
                <a:latin typeface="B Mitra"/>
              </a:rPr>
              <a:t>كليدهاي قضاوت‌گري و دريافت‌گري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A3452F-2982-F2DD-CD9C-364EE5E6CB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443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DBB92CE-D472-E57A-629F-EDF378A2F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>
                <a:cs typeface="B Roya" pitchFamily="2" charset="-78"/>
              </a:rPr>
              <a:t>ابعاد شخصیت</a:t>
            </a:r>
            <a:endParaRPr lang="ar-S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DAFFED-00F6-707F-7119-58C0D3FAA4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4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4706D3-60BB-68D2-6090-28A24D6DD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>
                <a:solidFill>
                  <a:srgbClr val="7030A0"/>
                </a:solidFill>
                <a:latin typeface="B Mitra"/>
              </a:rPr>
              <a:t>كليدهاي تفکر و احساس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63A2F-E72B-F4F8-826D-8B4359C6A2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3074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9D70D9-F4B4-FD72-3396-3AACC41B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3600" b="1">
                <a:solidFill>
                  <a:srgbClr val="7030A0"/>
                </a:solidFill>
                <a:latin typeface="B Mitra"/>
              </a:rPr>
              <a:t>كليدهاي تفکر و احساس</a:t>
            </a:r>
            <a:endParaRPr lang="en-US" sz="3600" dirty="0">
              <a:solidFill>
                <a:srgbClr val="703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1C8497-4D4B-B5A8-5ED0-30E428B825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3510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EFB88ED-3FBA-E595-9910-76A3D262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>
                <a:cs typeface="B Roya" pitchFamily="2" charset="-78"/>
              </a:rPr>
              <a:t>ابعاد شخصیت</a:t>
            </a:r>
            <a:endParaRPr lang="ar-S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8CCCF9-EF65-3D27-CB3B-2F4D4D9DB2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843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58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 Mitra</vt:lpstr>
      <vt:lpstr>Calibri</vt:lpstr>
      <vt:lpstr>Calibri Light</vt:lpstr>
      <vt:lpstr>Office Theme</vt:lpstr>
      <vt:lpstr>چشم‌انداز شخصی خود را تعریف کنید</vt:lpstr>
      <vt:lpstr>آیا شما فرد مناسبی برای شغل خود هستید؟</vt:lpstr>
      <vt:lpstr>ابعاد شخصیت</vt:lpstr>
      <vt:lpstr>كليدهاي قضاوت‌گري و دريافت‌گري</vt:lpstr>
      <vt:lpstr>كليدهاي قضاوت‌گري و دريافت‌گري</vt:lpstr>
      <vt:lpstr>ابعاد شخصیت</vt:lpstr>
      <vt:lpstr>كليدهاي تفکر و احساس</vt:lpstr>
      <vt:lpstr>كليدهاي تفکر و احساس</vt:lpstr>
      <vt:lpstr>ابعاد شخصیت</vt:lpstr>
      <vt:lpstr>كليدهاي حس و شهود</vt:lpstr>
      <vt:lpstr>كليدهاي حس و شهود</vt:lpstr>
      <vt:lpstr>ابعاد شخصیت</vt:lpstr>
      <vt:lpstr>كليدهاي برون‌گرایی و درون‌گرایی</vt:lpstr>
      <vt:lpstr>اصول حاکم بر مدل‌های ذهنی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چشم‌انداز شخصی خود را تعریف کنید</dc:title>
  <dc:creator>Navizi</dc:creator>
  <cp:lastModifiedBy>T5-Matin</cp:lastModifiedBy>
  <cp:revision>1</cp:revision>
  <dcterms:created xsi:type="dcterms:W3CDTF">2023-02-11T16:17:18Z</dcterms:created>
  <dcterms:modified xsi:type="dcterms:W3CDTF">2023-02-15T10:28:14Z</dcterms:modified>
</cp:coreProperties>
</file>